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5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B36A0-804F-48B0-8858-5BFD74713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C83356-238B-4249-A2F9-8713CC4BB9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C6107A-8ACC-4C86-9BC9-2009D4394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8C97F-268E-47D7-A249-6AAABB436912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724F3F-94F0-4484-88DB-FDEE00D84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450AD9-35A9-4851-8296-4E5B4507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A04F-CBAE-4B20-A89C-128A1B3BD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502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9ACD4-7F91-4B43-BD75-4C3E11C54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818C7B-57B3-4875-89C7-FBE018CEA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52DB26-3505-4579-A366-3E39439B4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8C97F-268E-47D7-A249-6AAABB436912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D63E07-7F5A-4B29-8809-11A9B5D1C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756071-6A41-4131-8E36-FA9319884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A04F-CBAE-4B20-A89C-128A1B3BD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056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A7661B-4401-461C-84D1-AA72E3746A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1E492F-3615-4FA3-875D-C2F5B3A45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5F4825-9874-46E4-BDED-9AC2086EA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8C97F-268E-47D7-A249-6AAABB436912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B06EFE-D02C-479E-8A8A-65ED1382E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F358F7-F3CA-42B1-B49A-81B4AE015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A04F-CBAE-4B20-A89C-128A1B3BD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11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5B4D9-03BD-4EA4-9D32-19BFB979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6A3A01-95E2-448E-8C92-2EE5A9AFA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D6BB70-43D2-46DC-AB6F-9399FB756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8C97F-268E-47D7-A249-6AAABB436912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331EAD-46FE-42EB-95C8-246AC1F09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2039E6-D43F-4F71-89AF-79B0B8BA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A04F-CBAE-4B20-A89C-128A1B3BD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51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92B85-90DF-405B-BD26-28D9D8049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DD62A8-E5D1-419A-A8E7-6D7F21783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304672-0A0A-4A4F-A4CD-77A735F0D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8C97F-268E-47D7-A249-6AAABB436912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9463D0-F418-4DF4-A4C3-B67C171A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726100-792A-4D16-973C-15B0769E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A04F-CBAE-4B20-A89C-128A1B3BD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30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4304A-4266-4212-A4E9-2BD6A113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AF8E0B-1CE4-4D3A-BEEB-852F881657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2B59F8-6A4B-4E8D-AA8C-4FA7F2981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102596-1E84-4384-A158-8389AD86A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8C97F-268E-47D7-A249-6AAABB436912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9C456A-AC81-4BD2-AC9D-99714A722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3044ED-2CD5-4283-8C93-4016D9B1C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A04F-CBAE-4B20-A89C-128A1B3BD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345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EFFA3-D09A-43AF-B1C1-5EDCC92CA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32260B-7180-424A-85B9-9A0BFB8A1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B3F8D7-7752-44B4-9B79-D0FF0377D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70FD0D-5228-4367-82DE-06CE22FFF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357704-A7D2-4C1A-B2AA-F782655AC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2D39E79-3CA3-4871-A00F-3EF1C4AA9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8C97F-268E-47D7-A249-6AAABB436912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FFC1228-47FB-4981-9B52-9FF5BEA64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B2B4BB-0360-413D-B0F6-B34ED4236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A04F-CBAE-4B20-A89C-128A1B3BD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480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B505B-9597-4836-BFC7-AAA6EB381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875412-3590-460A-92ED-3CD9BA07D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8C97F-268E-47D7-A249-6AAABB436912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94B1BF-0999-4381-B292-E1FA5A269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EA5657-C14E-4804-9FDC-22BBB956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A04F-CBAE-4B20-A89C-128A1B3BD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427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CC588F-1865-4550-81C4-416C51BB8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8C97F-268E-47D7-A249-6AAABB436912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E66CEF-5D52-42BE-960D-C52BAF7BF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8E8B9B-F2A4-4E2B-BD9F-38F2F0194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A04F-CBAE-4B20-A89C-128A1B3BD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968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21B367-0A49-4E12-BB59-EE99670B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CCA747-93E8-4172-9227-91474CF8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E56F8F-76BE-4908-B117-854CC3A61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549CF5-C931-46F7-B699-06614AE7F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8C97F-268E-47D7-A249-6AAABB436912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05715B-0D4F-4157-B2CA-90C6FD359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164923-D870-4567-8D88-E88D37A96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A04F-CBAE-4B20-A89C-128A1B3BD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234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CC952-7262-4D67-A3FC-A5C18D0CF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B2E117-CB21-4773-AC92-59CEFE5FAC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0F993F-22B1-4E77-B880-AD3F6767F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76D975-247D-4702-9695-12245633D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8C97F-268E-47D7-A249-6AAABB436912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FA7415-965E-498B-BFF3-C3E14DE8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870BF9-6822-4A44-A04D-14FD4867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A04F-CBAE-4B20-A89C-128A1B3BD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319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73AE4F-AB07-4C79-AB36-4F7ED7C3A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FD78FA-B13A-45AD-8872-967A7786D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82FD99-025A-481A-9D82-85776F9629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8C97F-268E-47D7-A249-6AAABB436912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6C1684-F239-4500-B89A-C8152516C3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C5EEEA-E0F6-4DB1-BC19-42DB9D6B6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0A04F-CBAE-4B20-A89C-128A1B3BD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378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67EC46-DC38-4981-BEBF-5E110613D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4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261BEF-A9B3-4B6F-B88A-5125A5D86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84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9CF9F4-D9C5-42AB-86BA-78C2052F7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06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6D5A51F-16C5-4CB8-B16B-A24EC8C7E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55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55ABE7-2C6F-4370-951B-BE960E1BB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91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E033D1A-0BA7-49AB-A058-3879EE63A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48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D285009-E5B8-4C26-9A4F-3FADFDB93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2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B8D7301-0FBA-4483-82C4-B3763E567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4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B9E69B-8B61-42AE-A7FF-9345797E0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33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74C31BA-58B4-495A-90FC-6724ACBFD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03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4A875F1-C7AB-4D98-B332-9D808BF10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57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B31649-023C-48A2-BFD0-06338D549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D7BC2A3-1B48-4902-B941-D3DF5B5FE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3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02A8331-8B86-408C-924C-677EA425B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55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60B398E-D4B9-4F8C-B9B7-69C983983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42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0C01D6-3497-414B-A8B5-67A9D9E30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61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C03F2C4-7E43-440D-9457-B41BA77BF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31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5371264-671F-4D4F-9ED7-B46E4BC0F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58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9A52BC7-F789-42E0-9C14-D7B48973B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38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7D19F53-8122-4058-A2C0-91E23D168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58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EEE7649-73FD-4057-8D97-8915C6EB9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95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BDAEFFF-C3BA-48B6-AB55-796200A16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6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0BAD5BA-02F8-4612-94C8-53FD46A31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78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CB0FFD9-A1CF-4025-A607-2FDB49FC6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01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FBF5D9-A8EA-470E-AC99-603662D2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83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10AD9F-40BB-47B3-BE9D-B73966D4E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31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7B6030B-DBBD-4365-8E69-A7387ADC2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334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9786A0E-C11D-4643-9AAD-1B53610AC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57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9783A9F-59BE-49BA-B2C0-8FBCD1C98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0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A7B19A3-F979-4CD0-84BA-E68F80374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41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EA8F8E3-5D98-466F-ACFA-23FEA1639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6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C4F325F-615A-4CD6-9C98-D91EFBCC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63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1A696F-FC76-4857-84BB-4B3CE88AA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4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507F0D7-D318-4439-9236-CD0986718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14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89A2985-0E90-41C0-92F2-4020009B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91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3F9730E-296F-4D74-852E-8B4802152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26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08D3557-7B50-4713-9CE1-2B770B2BC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41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CF96F8B-D13A-4B26-BBC2-96EF6A5AF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97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251CD1A-FF60-4FD0-B16B-165E4AAC6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44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00943B2-F8C1-4B0C-88E2-5BB79210E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631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7FA1516-6D19-4458-BCED-69EB4F6C0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60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CA7279-9943-4D21-8CB5-167DC9E0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65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09F6332-B939-40B3-AF2F-DAE8420E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85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5C2E0D-0382-4048-B08D-EBEFE3321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5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7540C0-B5B6-4775-B8B5-183EE37E2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681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D158D03-9E7A-4D13-899F-FA5B96240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898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01EE7F0-9123-437A-A047-2FE62EE3B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223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EA7A2A6-6083-44C2-A5E0-418617572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350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F0998E0-4254-4F35-A7A6-F136E6558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1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7E8C7EA-D605-4C73-B282-91565F335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777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6F41AE0-9151-4435-AA55-ECECF272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062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E4DCDA9-09E5-4CD0-BE87-52554AF76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177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491C8F-6F9F-41E5-9504-943BB5605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56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9414394-F457-44EF-B75B-AA0453C3E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61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A8F2EEA-472F-4E17-AF90-817A5D47F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85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2730320-3CAD-4AF6-99EA-8F6C6FDD5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49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889FDDA-F7EF-495D-9720-2B2D7D12B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6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509D021-0986-4A4B-AEF3-95A5AF610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35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와이드스크린</PresentationFormat>
  <Paragraphs>0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ASIAE_22</dc:creator>
  <cp:lastModifiedBy>ASIAE_22</cp:lastModifiedBy>
  <cp:revision>4</cp:revision>
  <dcterms:created xsi:type="dcterms:W3CDTF">2020-08-19T00:32:13Z</dcterms:created>
  <dcterms:modified xsi:type="dcterms:W3CDTF">2020-08-19T00:54:09Z</dcterms:modified>
</cp:coreProperties>
</file>